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80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68" autoAdjust="0"/>
    <p:restoredTop sz="94660"/>
  </p:normalViewPr>
  <p:slideViewPr>
    <p:cSldViewPr>
      <p:cViewPr varScale="1">
        <p:scale>
          <a:sx n="106" d="100"/>
          <a:sy n="106" d="100"/>
        </p:scale>
        <p:origin x="-10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A7EBD-2EB5-4704-A842-AE37817F9F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A59F0E-1C0E-4A45-99A1-2530A0CB1A51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7561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Von Krogh</a:t>
            </a:r>
            <a:r>
              <a:rPr lang="zh-TW" altLang="en-US" dirty="0" smtClean="0"/>
              <a:t>知識建立的策略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68313" y="1628775"/>
            <a:ext cx="8220075" cy="3806825"/>
            <a:chOff x="295" y="1026"/>
            <a:chExt cx="5178" cy="2398"/>
          </a:xfrm>
        </p:grpSpPr>
        <p:pic>
          <p:nvPicPr>
            <p:cNvPr id="246789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95" y="1026"/>
              <a:ext cx="5178" cy="2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6790" name="Rectangle 4"/>
            <p:cNvSpPr>
              <a:spLocks noChangeArrowheads="1"/>
            </p:cNvSpPr>
            <p:nvPr/>
          </p:nvSpPr>
          <p:spPr bwMode="auto">
            <a:xfrm>
              <a:off x="2154" y="2659"/>
              <a:ext cx="1542" cy="22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28</TotalTime>
  <Words>7</Words>
  <Application>Microsoft Office PowerPoint</Application>
  <PresentationFormat>如螢幕大小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教學目標</vt:lpstr>
      <vt:lpstr>Von Krogh知識建立的策略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知識建立</dc:title>
  <dc:creator>Your User Name</dc:creator>
  <cp:lastModifiedBy>AACSB</cp:lastModifiedBy>
  <cp:revision>9</cp:revision>
  <dcterms:created xsi:type="dcterms:W3CDTF">2010-07-14T02:20:54Z</dcterms:created>
  <dcterms:modified xsi:type="dcterms:W3CDTF">2013-11-08T09:30:42Z</dcterms:modified>
</cp:coreProperties>
</file>